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80" r:id="rId4"/>
    <p:sldId id="279" r:id="rId5"/>
    <p:sldId id="278" r:id="rId6"/>
    <p:sldId id="277" r:id="rId7"/>
    <p:sldId id="276" r:id="rId8"/>
    <p:sldId id="275" r:id="rId9"/>
    <p:sldId id="274" r:id="rId10"/>
    <p:sldId id="263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3" d="100"/>
          <a:sy n="83" d="100"/>
        </p:scale>
        <p:origin x="145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ثلث قائم الزاوية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grpSp>
        <p:nvGrpSpPr>
          <p:cNvPr id="2" name="مجموعة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شكل حر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شكل حر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شكل حر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رابط مستقيم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F46470E-21F3-4253-A710-6EFA17418B2A}" type="datetimeFigureOut">
              <a:rPr lang="ar-IQ" smtClean="0"/>
              <a:pPr/>
              <a:t>14/10/1447</a:t>
            </a:fld>
            <a:endParaRPr lang="ar-IQ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81A8228-DB7B-417E-B1CC-2840342EEB1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470E-21F3-4253-A710-6EFA17418B2A}" type="datetimeFigureOut">
              <a:rPr lang="ar-IQ" smtClean="0"/>
              <a:pPr/>
              <a:t>14/10/1447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8228-DB7B-417E-B1CC-2840342EEB1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470E-21F3-4253-A710-6EFA17418B2A}" type="datetimeFigureOut">
              <a:rPr lang="ar-IQ" smtClean="0"/>
              <a:pPr/>
              <a:t>14/10/1447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8228-DB7B-417E-B1CC-2840342EEB1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470E-21F3-4253-A710-6EFA17418B2A}" type="datetimeFigureOut">
              <a:rPr lang="ar-IQ" smtClean="0"/>
              <a:pPr/>
              <a:t>14/10/1447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8228-DB7B-417E-B1CC-2840342EEB18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7" name="عنوان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470E-21F3-4253-A710-6EFA17418B2A}" type="datetimeFigureOut">
              <a:rPr lang="ar-IQ" smtClean="0"/>
              <a:pPr/>
              <a:t>14/10/1447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8228-DB7B-417E-B1CC-2840342EEB18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7" name="شارة رتبة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شارة رتبة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470E-21F3-4253-A710-6EFA17418B2A}" type="datetimeFigureOut">
              <a:rPr lang="ar-IQ" smtClean="0"/>
              <a:pPr/>
              <a:t>14/10/1447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8228-DB7B-417E-B1CC-2840342EEB18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8" name="عنوان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470E-21F3-4253-A710-6EFA17418B2A}" type="datetimeFigureOut">
              <a:rPr lang="ar-IQ" smtClean="0"/>
              <a:pPr/>
              <a:t>14/10/1447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8228-DB7B-417E-B1CC-2840342EEB1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470E-21F3-4253-A710-6EFA17418B2A}" type="datetimeFigureOut">
              <a:rPr lang="ar-IQ" smtClean="0"/>
              <a:pPr/>
              <a:t>14/10/1447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8228-DB7B-417E-B1CC-2840342EEB18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6" name="عنوان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470E-21F3-4253-A710-6EFA17418B2A}" type="datetimeFigureOut">
              <a:rPr lang="ar-IQ" smtClean="0"/>
              <a:pPr/>
              <a:t>14/10/1447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8228-DB7B-417E-B1CC-2840342EEB1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AF46470E-21F3-4253-A710-6EFA17418B2A}" type="datetimeFigureOut">
              <a:rPr lang="ar-IQ" smtClean="0"/>
              <a:pPr/>
              <a:t>14/10/1447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8228-DB7B-417E-B1CC-2840342EEB1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F46470E-21F3-4253-A710-6EFA17418B2A}" type="datetimeFigureOut">
              <a:rPr lang="ar-IQ" smtClean="0"/>
              <a:pPr/>
              <a:t>14/10/1447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81A8228-DB7B-417E-B1CC-2840342EEB18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شكل حر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مثلث قائم الزاوية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رابط مستقيم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شارة رتبة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شارة رتبة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شكل حر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شكل حر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مثلث قائم الزاوية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رابط مستقيم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F46470E-21F3-4253-A710-6EFA17418B2A}" type="datetimeFigureOut">
              <a:rPr lang="ar-IQ" smtClean="0"/>
              <a:pPr/>
              <a:t>14/10/1447</a:t>
            </a:fld>
            <a:endParaRPr lang="ar-IQ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81A8228-DB7B-417E-B1CC-2840342EEB18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395536" y="1752601"/>
            <a:ext cx="8062664" cy="1829761"/>
          </a:xfrm>
        </p:spPr>
        <p:txBody>
          <a:bodyPr>
            <a:normAutofit/>
          </a:bodyPr>
          <a:lstStyle/>
          <a:p>
            <a:pPr algn="ctr"/>
            <a:r>
              <a:rPr lang="ar-IQ" dirty="0"/>
              <a:t/>
            </a:r>
            <a:br>
              <a:rPr lang="ar-IQ" dirty="0"/>
            </a:br>
            <a:r>
              <a:rPr lang="en-US" dirty="0" smtClean="0">
                <a:solidFill>
                  <a:srgbClr val="FF0000"/>
                </a:solidFill>
              </a:rPr>
              <a:t>Digestive system</a:t>
            </a:r>
            <a:endParaRPr lang="ar-IQ" dirty="0">
              <a:solidFill>
                <a:srgbClr val="FF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IQ" dirty="0"/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Battol</a:t>
            </a:r>
            <a:r>
              <a:rPr lang="en-US" dirty="0" smtClean="0">
                <a:solidFill>
                  <a:schemeClr val="tx1"/>
                </a:solidFill>
              </a:rPr>
              <a:t> Ali </a:t>
            </a:r>
            <a:r>
              <a:rPr lang="en-US" dirty="0" err="1">
                <a:solidFill>
                  <a:schemeClr val="tx1"/>
                </a:solidFill>
              </a:rPr>
              <a:t>M</a:t>
            </a:r>
            <a:r>
              <a:rPr lang="en-US" dirty="0" err="1" smtClean="0">
                <a:solidFill>
                  <a:schemeClr val="tx1"/>
                </a:solidFill>
              </a:rPr>
              <a:t>ajeed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ar-IQ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Lecturer:</a:t>
            </a:r>
            <a:endParaRPr lang="ar-IQ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0"/>
            <a:ext cx="770485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699792" y="2636912"/>
            <a:ext cx="338437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800" dirty="0" smtClean="0"/>
              <a:t>Thank You</a:t>
            </a:r>
            <a:endParaRPr lang="ar-IQ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لتقى">
  <a:themeElements>
    <a:clrScheme name="ملتقى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ملتقى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ملتقى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4317</TotalTime>
  <Words>7</Words>
  <Application>Microsoft Office PowerPoint</Application>
  <PresentationFormat>عرض على الشاشة (4:3)</PresentationFormat>
  <Paragraphs>4</Paragraphs>
  <Slides>19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5" baseType="lpstr">
      <vt:lpstr>Arial</vt:lpstr>
      <vt:lpstr>Lucida Sans Unicode</vt:lpstr>
      <vt:lpstr>Verdana</vt:lpstr>
      <vt:lpstr>Wingdings 2</vt:lpstr>
      <vt:lpstr>Wingdings 3</vt:lpstr>
      <vt:lpstr>ملتقى</vt:lpstr>
      <vt:lpstr> Digestive system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External Body parts of Chicken</dc:title>
  <dc:creator>haba</dc:creator>
  <cp:lastModifiedBy>Maher</cp:lastModifiedBy>
  <cp:revision>13</cp:revision>
  <dcterms:created xsi:type="dcterms:W3CDTF">2021-05-08T17:57:18Z</dcterms:created>
  <dcterms:modified xsi:type="dcterms:W3CDTF">2026-04-03T19:53:22Z</dcterms:modified>
</cp:coreProperties>
</file>